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2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8" r:id="rId354"/>
    <p:sldId id="682" r:id="rId355"/>
    <p:sldId id="683" r:id="rId356"/>
    <p:sldId id="684" r:id="rId357"/>
    <p:sldId id="685" r:id="rId358"/>
    <p:sldId id="686" r:id="rId359"/>
    <p:sldId id="687" r:id="rId360"/>
    <p:sldId id="689" r:id="rId3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notesMaster" Target="notesMasters/notesMaster1.xml"/><Relationship Id="rId363" Type="http://schemas.openxmlformats.org/officeDocument/2006/relationships/printerSettings" Target="printerSettings/printerSettings1.bin"/><Relationship Id="rId364" Type="http://schemas.openxmlformats.org/officeDocument/2006/relationships/presProps" Target="presProps.xml"/><Relationship Id="rId365" Type="http://schemas.openxmlformats.org/officeDocument/2006/relationships/viewProps" Target="viewProps.xml"/><Relationship Id="rId366" Type="http://schemas.openxmlformats.org/officeDocument/2006/relationships/theme" Target="theme/theme1.xml"/><Relationship Id="rId367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smtClean="0"/>
              <a:t>server (back-end</a:t>
            </a:r>
            <a:r>
              <a:rPr lang="en-US" dirty="0" smtClean="0"/>
              <a:t>) in modules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</a:t>
            </a:r>
            <a:r>
              <a:rPr lang="en-US" dirty="0" smtClean="0"/>
              <a:t>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</a:t>
            </a:r>
            <a:r>
              <a:rPr lang="en-US" dirty="0" smtClean="0"/>
              <a:t>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6310" b="-46310"/>
          <a:stretch>
            <a:fillRect/>
          </a:stretch>
        </p:blipFill>
        <p:spPr>
          <a:xfrm>
            <a:off x="457200" y="4493381"/>
            <a:ext cx="2968902" cy="1632782"/>
          </a:xfrm>
        </p:spPr>
      </p:pic>
    </p:spTree>
    <p:extLst>
      <p:ext uri="{BB962C8B-B14F-4D97-AF65-F5344CB8AC3E}">
        <p14:creationId xmlns:p14="http://schemas.microsoft.com/office/powerpoint/2010/main" val="265678315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51209</TotalTime>
  <Words>10661</Words>
  <Application>Microsoft Macintosh PowerPoint</Application>
  <PresentationFormat>On-screen Show (4:3)</PresentationFormat>
  <Paragraphs>2509</Paragraphs>
  <Slides>360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360</vt:i4>
      </vt:variant>
    </vt:vector>
  </HeadingPairs>
  <TitlesOfParts>
    <vt:vector size="361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PowerPoint Presentation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 ToDo API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1314</cp:revision>
  <dcterms:created xsi:type="dcterms:W3CDTF">2016-01-09T12:23:22Z</dcterms:created>
  <dcterms:modified xsi:type="dcterms:W3CDTF">2016-09-28T15:59:52Z</dcterms:modified>
</cp:coreProperties>
</file>